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42DFB-3D46-4AF6-AE2A-8296D75671A5}" type="datetimeFigureOut">
              <a:rPr lang="en-GB" smtClean="0"/>
              <a:t>30/08/2018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A5359-7E43-46A7-B4C9-82B2CA208ED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351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42DFB-3D46-4AF6-AE2A-8296D75671A5}" type="datetimeFigureOut">
              <a:rPr lang="en-GB" smtClean="0"/>
              <a:t>30/08/2018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A5359-7E43-46A7-B4C9-82B2CA208ED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163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42DFB-3D46-4AF6-AE2A-8296D75671A5}" type="datetimeFigureOut">
              <a:rPr lang="en-GB" smtClean="0"/>
              <a:t>30/08/2018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A5359-7E43-46A7-B4C9-82B2CA208ED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21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42DFB-3D46-4AF6-AE2A-8296D75671A5}" type="datetimeFigureOut">
              <a:rPr lang="en-GB" smtClean="0"/>
              <a:t>30/08/2018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A5359-7E43-46A7-B4C9-82B2CA208ED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03898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42DFB-3D46-4AF6-AE2A-8296D75671A5}" type="datetimeFigureOut">
              <a:rPr lang="en-GB" smtClean="0"/>
              <a:t>30/08/2018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A5359-7E43-46A7-B4C9-82B2CA208ED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9703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42DFB-3D46-4AF6-AE2A-8296D75671A5}" type="datetimeFigureOut">
              <a:rPr lang="en-GB" smtClean="0"/>
              <a:t>30/08/2018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A5359-7E43-46A7-B4C9-82B2CA208ED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35086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42DFB-3D46-4AF6-AE2A-8296D75671A5}" type="datetimeFigureOut">
              <a:rPr lang="en-GB" smtClean="0"/>
              <a:t>30/08/2018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A5359-7E43-46A7-B4C9-82B2CA208ED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523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42DFB-3D46-4AF6-AE2A-8296D75671A5}" type="datetimeFigureOut">
              <a:rPr lang="en-GB" smtClean="0"/>
              <a:t>30/08/2018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A5359-7E43-46A7-B4C9-82B2CA208ED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9643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42DFB-3D46-4AF6-AE2A-8296D75671A5}" type="datetimeFigureOut">
              <a:rPr lang="en-GB" smtClean="0"/>
              <a:t>30/08/2018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A5359-7E43-46A7-B4C9-82B2CA208ED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9386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42DFB-3D46-4AF6-AE2A-8296D75671A5}" type="datetimeFigureOut">
              <a:rPr lang="en-GB" smtClean="0"/>
              <a:t>30/08/2018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F0FA5359-7E43-46A7-B4C9-82B2CA208ED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276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42DFB-3D46-4AF6-AE2A-8296D75671A5}" type="datetimeFigureOut">
              <a:rPr lang="en-GB" smtClean="0"/>
              <a:t>30/08/2018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A5359-7E43-46A7-B4C9-82B2CA208ED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197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42DFB-3D46-4AF6-AE2A-8296D75671A5}" type="datetimeFigureOut">
              <a:rPr lang="en-GB" smtClean="0"/>
              <a:t>30/08/2018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A5359-7E43-46A7-B4C9-82B2CA208ED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9133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42DFB-3D46-4AF6-AE2A-8296D75671A5}" type="datetimeFigureOut">
              <a:rPr lang="en-GB" smtClean="0"/>
              <a:t>30/08/2018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A5359-7E43-46A7-B4C9-82B2CA208ED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9354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42DFB-3D46-4AF6-AE2A-8296D75671A5}" type="datetimeFigureOut">
              <a:rPr lang="en-GB" smtClean="0"/>
              <a:t>30/08/2018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A5359-7E43-46A7-B4C9-82B2CA208ED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6651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42DFB-3D46-4AF6-AE2A-8296D75671A5}" type="datetimeFigureOut">
              <a:rPr lang="en-GB" smtClean="0"/>
              <a:t>30/08/2018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A5359-7E43-46A7-B4C9-82B2CA208ED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9705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42DFB-3D46-4AF6-AE2A-8296D75671A5}" type="datetimeFigureOut">
              <a:rPr lang="en-GB" smtClean="0"/>
              <a:t>30/08/2018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A5359-7E43-46A7-B4C9-82B2CA208ED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4771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42DFB-3D46-4AF6-AE2A-8296D75671A5}" type="datetimeFigureOut">
              <a:rPr lang="en-GB" smtClean="0"/>
              <a:t>30/08/2018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A5359-7E43-46A7-B4C9-82B2CA208ED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290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1E42DFB-3D46-4AF6-AE2A-8296D75671A5}" type="datetimeFigureOut">
              <a:rPr lang="en-GB" smtClean="0"/>
              <a:t>30/08/2018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0FA5359-7E43-46A7-B4C9-82B2CA208ED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6203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AAEDF96D-1601-4B4A-9304-2D1B3D21C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42589">
            <a:off x="312875" y="3241339"/>
            <a:ext cx="3538866" cy="3324979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AF79E832-C2D4-426F-AA9E-9357C0A07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60432">
            <a:off x="-204521" y="2032068"/>
            <a:ext cx="3170739" cy="177561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755E0C-60AC-47A0-937C-A1D6902D49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1205" y="487881"/>
            <a:ext cx="4130240" cy="1070331"/>
          </a:xfrm>
        </p:spPr>
        <p:txBody>
          <a:bodyPr/>
          <a:lstStyle/>
          <a:p>
            <a:r>
              <a:rPr lang="nl-NL" dirty="0"/>
              <a:t>Background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6B7C716-1E22-4B6C-995E-E5AFDEB2D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9338" y="4063525"/>
            <a:ext cx="5890726" cy="4519297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nl-NL" dirty="0" err="1"/>
              <a:t>Unity</a:t>
            </a:r>
            <a:endParaRPr lang="nl-NL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nl-NL" dirty="0"/>
              <a:t>Made a </a:t>
            </a:r>
            <a:r>
              <a:rPr lang="nl-NL" dirty="0" err="1"/>
              <a:t>dungeon</a:t>
            </a:r>
            <a:r>
              <a:rPr lang="nl-NL" dirty="0"/>
              <a:t> </a:t>
            </a:r>
            <a:r>
              <a:rPr lang="nl-NL" dirty="0" err="1"/>
              <a:t>crawler</a:t>
            </a:r>
            <a:endParaRPr lang="nl-NL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nl-NL" dirty="0" err="1"/>
              <a:t>Interests</a:t>
            </a:r>
            <a:r>
              <a:rPr lang="nl-NL" dirty="0"/>
              <a:t> in games: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nl-NL" dirty="0" err="1"/>
              <a:t>Problem</a:t>
            </a:r>
            <a:r>
              <a:rPr lang="nl-NL" dirty="0"/>
              <a:t> </a:t>
            </a:r>
            <a:r>
              <a:rPr lang="nl-NL" dirty="0" err="1"/>
              <a:t>solving</a:t>
            </a:r>
            <a:r>
              <a:rPr lang="nl-NL" dirty="0"/>
              <a:t>/</a:t>
            </a:r>
            <a:r>
              <a:rPr lang="nl-NL" dirty="0" err="1"/>
              <a:t>puzzle</a:t>
            </a:r>
            <a:endParaRPr lang="nl-NL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nl-NL" dirty="0" err="1"/>
              <a:t>Physics</a:t>
            </a: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90FDBA9-0067-4E61-AA54-562E521C83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37" y="163972"/>
            <a:ext cx="2456677" cy="2456677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F664BFC2-49CA-40CE-B41C-1C56653C2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27722">
            <a:off x="8431985" y="1751768"/>
            <a:ext cx="3114022" cy="2046036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C92A0F9C-3329-4574-A7CA-6BC22EEF7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859701">
            <a:off x="9015474" y="3691971"/>
            <a:ext cx="2591575" cy="1205201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9371845C-EED4-4EC4-A43B-AF6DF4BA6C25}"/>
              </a:ext>
            </a:extLst>
          </p:cNvPr>
          <p:cNvSpPr txBox="1">
            <a:spLocks/>
          </p:cNvSpPr>
          <p:nvPr/>
        </p:nvSpPr>
        <p:spPr>
          <a:xfrm>
            <a:off x="5774095" y="1447543"/>
            <a:ext cx="2701212" cy="54775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nl-NL" sz="3200" dirty="0"/>
              <a:t>Lars keijsers</a:t>
            </a:r>
            <a:endParaRPr lang="en-GB" sz="3200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D9C9E696-EEBD-4F20-8519-607FAE3EFFF5}"/>
              </a:ext>
            </a:extLst>
          </p:cNvPr>
          <p:cNvSpPr txBox="1">
            <a:spLocks/>
          </p:cNvSpPr>
          <p:nvPr/>
        </p:nvSpPr>
        <p:spPr>
          <a:xfrm rot="4989411">
            <a:off x="1625571" y="855245"/>
            <a:ext cx="1306618" cy="46796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25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nl-NL" sz="2400" dirty="0" err="1">
                <a:latin typeface="Arial" panose="020B0604020202020204" pitchFamily="34" charset="0"/>
                <a:cs typeface="Arial" panose="020B0604020202020204" pitchFamily="34" charset="0"/>
              </a:rPr>
              <a:t>C_raider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EC9F81C7-CF95-43BB-A3CB-4FDDBDA6B9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0470" y="4918414"/>
            <a:ext cx="3462286" cy="1731143"/>
          </a:xfrm>
          <a:prstGeom prst="rect">
            <a:avLst/>
          </a:prstGeom>
        </p:spPr>
      </p:pic>
      <p:sp>
        <p:nvSpPr>
          <p:cNvPr id="13" name="Ondertitel 2">
            <a:extLst>
              <a:ext uri="{FF2B5EF4-FFF2-40B4-BE49-F238E27FC236}">
                <a16:creationId xmlns:a16="http://schemas.microsoft.com/office/drawing/2014/main" id="{9EFF655E-E2AA-4258-A6B5-335C2FC92BFD}"/>
              </a:ext>
            </a:extLst>
          </p:cNvPr>
          <p:cNvSpPr txBox="1">
            <a:spLocks/>
          </p:cNvSpPr>
          <p:nvPr/>
        </p:nvSpPr>
        <p:spPr>
          <a:xfrm>
            <a:off x="4179337" y="1939586"/>
            <a:ext cx="5890726" cy="45192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nl-NL" dirty="0"/>
          </a:p>
        </p:txBody>
      </p:sp>
      <p:sp>
        <p:nvSpPr>
          <p:cNvPr id="16" name="Ondertitel 2">
            <a:extLst>
              <a:ext uri="{FF2B5EF4-FFF2-40B4-BE49-F238E27FC236}">
                <a16:creationId xmlns:a16="http://schemas.microsoft.com/office/drawing/2014/main" id="{4167CC82-3B48-44CB-9FFB-FD9AC2AA84EB}"/>
              </a:ext>
            </a:extLst>
          </p:cNvPr>
          <p:cNvSpPr txBox="1">
            <a:spLocks/>
          </p:cNvSpPr>
          <p:nvPr/>
        </p:nvSpPr>
        <p:spPr>
          <a:xfrm>
            <a:off x="4238431" y="2015597"/>
            <a:ext cx="5890726" cy="45192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nl-NL" dirty="0"/>
              <a:t>18 </a:t>
            </a:r>
            <a:r>
              <a:rPr lang="nl-NL" dirty="0" err="1"/>
              <a:t>years</a:t>
            </a:r>
            <a:r>
              <a:rPr lang="nl-NL" dirty="0"/>
              <a:t> </a:t>
            </a:r>
            <a:r>
              <a:rPr lang="nl-NL" dirty="0" err="1"/>
              <a:t>old</a:t>
            </a:r>
            <a:r>
              <a:rPr lang="nl-NL" dirty="0"/>
              <a:t>, Dutch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nl-NL" dirty="0" err="1"/>
              <a:t>Photography</a:t>
            </a:r>
            <a:endParaRPr lang="nl-NL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nl-NL" dirty="0"/>
              <a:t>Technology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sure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do </a:t>
            </a:r>
            <a:r>
              <a:rPr lang="nl-NL" dirty="0" err="1"/>
              <a:t>after</a:t>
            </a:r>
            <a:r>
              <a:rPr lang="nl-NL" dirty="0"/>
              <a:t> </a:t>
            </a:r>
            <a:r>
              <a:rPr lang="nl-NL" dirty="0" err="1"/>
              <a:t>study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9724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DC71E03-F78C-4D63-919A-36B6C443CA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144" r="11563"/>
          <a:stretch/>
        </p:blipFill>
        <p:spPr>
          <a:xfrm>
            <a:off x="6892924" y="10"/>
            <a:ext cx="5299077" cy="6857990"/>
          </a:xfrm>
          <a:custGeom>
            <a:avLst/>
            <a:gdLst>
              <a:gd name="connsiteX0" fmla="*/ 836871 w 5299077"/>
              <a:gd name="connsiteY0" fmla="*/ 0 h 6858000"/>
              <a:gd name="connsiteX1" fmla="*/ 5299077 w 5299077"/>
              <a:gd name="connsiteY1" fmla="*/ 0 h 6858000"/>
              <a:gd name="connsiteX2" fmla="*/ 5299077 w 5299077"/>
              <a:gd name="connsiteY2" fmla="*/ 6858000 h 6858000"/>
              <a:gd name="connsiteX3" fmla="*/ 1911312 w 5299077"/>
              <a:gd name="connsiteY3" fmla="*/ 6858000 h 6858000"/>
              <a:gd name="connsiteX4" fmla="*/ 0 w 5299077"/>
              <a:gd name="connsiteY4" fmla="*/ 5333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8F1E567B-0829-4240-9D1A-BB6C36157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80" y="685800"/>
            <a:ext cx="5260680" cy="1752599"/>
          </a:xfrm>
        </p:spPr>
        <p:txBody>
          <a:bodyPr>
            <a:normAutofit/>
          </a:bodyPr>
          <a:lstStyle/>
          <a:p>
            <a:pPr algn="l"/>
            <a:r>
              <a:rPr lang="nl-NL" dirty="0"/>
              <a:t>Game Concept(s)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FB7369D-1049-4B68-AABF-E6485853A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66999"/>
            <a:ext cx="5260680" cy="3124201"/>
          </a:xfrm>
        </p:spPr>
        <p:txBody>
          <a:bodyPr>
            <a:normAutofit/>
          </a:bodyPr>
          <a:lstStyle/>
          <a:p>
            <a:r>
              <a:rPr lang="nl-NL" dirty="0" err="1"/>
              <a:t>Geometry</a:t>
            </a:r>
            <a:r>
              <a:rPr lang="nl-NL" dirty="0"/>
              <a:t> </a:t>
            </a:r>
            <a:r>
              <a:rPr lang="nl-NL" dirty="0" err="1"/>
              <a:t>connect</a:t>
            </a:r>
            <a:endParaRPr lang="nl-NL" dirty="0"/>
          </a:p>
          <a:p>
            <a:r>
              <a:rPr lang="nl-NL" dirty="0" err="1"/>
              <a:t>Geometry</a:t>
            </a:r>
            <a:endParaRPr lang="nl-NL" dirty="0"/>
          </a:p>
          <a:p>
            <a:r>
              <a:rPr lang="nl-NL" dirty="0"/>
              <a:t>Connect </a:t>
            </a:r>
            <a:r>
              <a:rPr lang="nl-NL" dirty="0" err="1"/>
              <a:t>shapes</a:t>
            </a:r>
            <a:endParaRPr lang="nl-NL" dirty="0"/>
          </a:p>
          <a:p>
            <a:r>
              <a:rPr lang="nl-NL" dirty="0"/>
              <a:t>Different types</a:t>
            </a:r>
          </a:p>
          <a:p>
            <a:endParaRPr lang="nl-NL" dirty="0"/>
          </a:p>
          <a:p>
            <a:r>
              <a:rPr lang="nl-NL" dirty="0"/>
              <a:t>Building?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457252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Aangepast 1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0B4183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48</Words>
  <Application>Microsoft Office PowerPoint</Application>
  <PresentationFormat>Breedbeeld</PresentationFormat>
  <Paragraphs>19</Paragraphs>
  <Slides>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</vt:i4>
      </vt:variant>
    </vt:vector>
  </HeadingPairs>
  <TitlesOfParts>
    <vt:vector size="5" baseType="lpstr">
      <vt:lpstr>Arial</vt:lpstr>
      <vt:lpstr>Corbel</vt:lpstr>
      <vt:lpstr>Parallax</vt:lpstr>
      <vt:lpstr>Background</vt:lpstr>
      <vt:lpstr>Game Concept(s)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Background</dc:title>
  <dc:creator>Keijsers,Lars L.P.J.</dc:creator>
  <cp:lastModifiedBy>Keijsers,Lars L.P.J.</cp:lastModifiedBy>
  <cp:revision>23</cp:revision>
  <dcterms:created xsi:type="dcterms:W3CDTF">2018-08-30T08:50:18Z</dcterms:created>
  <dcterms:modified xsi:type="dcterms:W3CDTF">2018-08-30T09:46:19Z</dcterms:modified>
</cp:coreProperties>
</file>